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7"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Aayushyaverma/IBM-Data-Science-Capston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04759" y="4349638"/>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Ayushya Verma</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https://github.com/Aayushyaverma/IBM-Data-Science-Capstone/blob/main/Data%20Wrangling.ipynb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https://github.com/Aayushyaverma/IBM-Data-Science-Capstone/blob/main/EDA%20with%20Data%20Visualization.ipynb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https://github.com/Aayushyaverma/IBM-Data-Science-Capstone/blob/main/EDA%20with%20SQL.ipynb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https://github.com/Aayushyaverma/IBM-Data-Science-Capstone/blob/main/app.py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https://github.com/Aayushyaverma/IBM-Data-Science-Capstone/blob/main/Machine%20Learning%20Prediction.ipynb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F3C9-A97D-41C3-B388-ECACA7CC39D3}"/>
              </a:ext>
            </a:extLst>
          </p:cNvPr>
          <p:cNvSpPr>
            <a:spLocks noGrp="1"/>
          </p:cNvSpPr>
          <p:nvPr>
            <p:ph type="title"/>
          </p:nvPr>
        </p:nvSpPr>
        <p:spPr/>
        <p:txBody>
          <a:bodyPr/>
          <a:lstStyle/>
          <a:p>
            <a:r>
              <a:rPr lang="en-IN" dirty="0"/>
              <a:t>Link to full notebook/</a:t>
            </a:r>
            <a:r>
              <a:rPr lang="en-IN" dirty="0" err="1"/>
              <a:t>Github</a:t>
            </a:r>
            <a:r>
              <a:rPr lang="en-IN" dirty="0"/>
              <a:t> Repo</a:t>
            </a:r>
          </a:p>
        </p:txBody>
      </p:sp>
      <p:sp>
        <p:nvSpPr>
          <p:cNvPr id="3" name="Content Placeholder 2">
            <a:extLst>
              <a:ext uri="{FF2B5EF4-FFF2-40B4-BE49-F238E27FC236}">
                <a16:creationId xmlns:a16="http://schemas.microsoft.com/office/drawing/2014/main" id="{6178C91C-C06C-450F-9D68-F685ACFBF74B}"/>
              </a:ext>
            </a:extLst>
          </p:cNvPr>
          <p:cNvSpPr>
            <a:spLocks noGrp="1"/>
          </p:cNvSpPr>
          <p:nvPr>
            <p:ph idx="1"/>
          </p:nvPr>
        </p:nvSpPr>
        <p:spPr/>
        <p:txBody>
          <a:bodyPr/>
          <a:lstStyle/>
          <a:p>
            <a:r>
              <a:rPr lang="en-IN" dirty="0">
                <a:hlinkClick r:id="rId2"/>
              </a:rPr>
              <a:t>https://github.com/Aayushyaverma/IBM-Data-Science-Capstone</a:t>
            </a:r>
            <a:endParaRPr lang="en-IN" dirty="0"/>
          </a:p>
          <a:p>
            <a:endParaRPr lang="en-IN" dirty="0"/>
          </a:p>
        </p:txBody>
      </p:sp>
    </p:spTree>
    <p:extLst>
      <p:ext uri="{BB962C8B-B14F-4D97-AF65-F5344CB8AC3E}">
        <p14:creationId xmlns:p14="http://schemas.microsoft.com/office/powerpoint/2010/main" val="3724403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https://github.com/Aayushyaverma/IBM-Data-Science-Capstone/blob/main/Data%20Collection%20API.ipynb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https://github.com/Aayushyaverma/IBM-Data-Science-Capstone/blob/main/Data%20Collection%20API.ipynb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1337</TotalTime>
  <Words>1803</Words>
  <Application>Microsoft Office PowerPoint</Application>
  <PresentationFormat>Widescreen</PresentationFormat>
  <Paragraphs>207</Paragraphs>
  <Slides>47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 to full notebook/Github Repo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Aayushya Verma</cp:lastModifiedBy>
  <cp:revision>199</cp:revision>
  <dcterms:created xsi:type="dcterms:W3CDTF">2021-04-29T18:58:34Z</dcterms:created>
  <dcterms:modified xsi:type="dcterms:W3CDTF">2022-04-29T02:09:25Z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